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9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92" y="13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A2A4-7AE1-43E7-B63B-D94C00598FBD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EA2A4-7AE1-43E7-B63B-D94C00598FBD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E5E9E-3F52-490C-9CFF-D0612F9B57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640" y="179512"/>
            <a:ext cx="6480720" cy="87849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01008" y="179512"/>
            <a:ext cx="314664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ПРОФСОЮЗНЫЙ СТЕНД</a:t>
            </a:r>
            <a:endParaRPr lang="ru-RU" sz="11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88640" y="251520"/>
            <a:ext cx="5983560" cy="792088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b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РЯЗАНСКАЯ ОБЛАСТНАЯ ОРГАНИЗАЦИЯ</a:t>
            </a:r>
            <a:b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ОБЩЕРОССИЙСКОГО ПРОФСОЮЗА ОБРАЗОВАНИЯ</a:t>
            </a:r>
            <a:r>
              <a:rPr lang="ru-RU" sz="1800" b="1" dirty="0" smtClean="0">
                <a:solidFill>
                  <a:schemeClr val="tx2"/>
                </a:solidFill>
              </a:rPr>
              <a:t/>
            </a:r>
            <a:br>
              <a:rPr lang="ru-RU" sz="1800" b="1" dirty="0" smtClean="0">
                <a:solidFill>
                  <a:schemeClr val="tx2"/>
                </a:solidFill>
              </a:rPr>
            </a:br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8640" y="755576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      ИНФОРМАЦИОННЫЙ ЛИСТОК №1</a:t>
            </a:r>
          </a:p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 ( ФЕВРАЛЬ 2025 год)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4"/>
          <p:cNvSpPr/>
          <p:nvPr/>
        </p:nvSpPr>
        <p:spPr>
          <a:xfrm>
            <a:off x="390626" y="7075107"/>
            <a:ext cx="2908396" cy="176253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47650" tIns="247650" rIns="247650" bIns="24765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500" kern="1200"/>
          </a:p>
        </p:txBody>
      </p:sp>
      <p:sp>
        <p:nvSpPr>
          <p:cNvPr id="18" name="Прямоугольник 17"/>
          <p:cNvSpPr/>
          <p:nvPr/>
        </p:nvSpPr>
        <p:spPr>
          <a:xfrm>
            <a:off x="1412776" y="1259633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ИЗМЕНЕНИЯ</a:t>
            </a:r>
            <a:endParaRPr lang="ru-RU" sz="1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в законодательстве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охране труда в первом        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квартале 2025 года</a:t>
            </a:r>
            <a:endParaRPr lang="ru-RU" sz="1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32656" y="2051720"/>
            <a:ext cx="6264696" cy="803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 Новые правила финансирования предупредительных мер.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   Приказом Минтруда РФ от 11 июля 2024 № 347н утверждены новые правила финансирования предупредительных мер по сокращению травматизма и профзаболеваний. Действуют новые правила с 1 января 2025 года. Утверждена новая рекомендуемая форма плана финансового обеспечения. Подать заявление о возмещении расходов необходимо не позднее 15 ноября текущего календарного года. Предоставлять документы, которые обосновывают финансовое обеспечение предупредительных мер, нужно однократно вместе с заявлением о возмещении расходов, но есть ситуации исключения. Сократилось количество сдаваемых документов для обоснования ряда предупредительных мер. 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Новый регламент установления скидки к тарифу страховых взносов на травматизм.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        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основании приказа СФР от 27 ноября 2024 г.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2250, который вступил в силу 06.01. 2025 г. обновлена процедура установления страхователям скидки к страховому тарифу на ОСС от несчастных случаев на производстве и профзаболеваний. Предусматривается несколько вариантов предоставления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госуслуги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 зависимости от признаков заявителя и результата ее оказания. Признаки заявителя определяются по итогам анкетирования.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Максимальный срок предоставления услуги - 15 рабочих дней с даты регистрации заявления и необходимых документов. Результаты можно получить посредством Единого портала, в МФЦ, в территориальном органе Фонда или по почте. Приведена новая форма заявления об установлении скидки к страховому тарифу.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Новые требования к размещению, хранению и использованию аптечек.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     С 1 марта 2025 году поменяются правила размещения, хранения и использования аптечек для оказания первой помощи пострадавшим. Требования утвердили впервые, ранее такого документа не было. Как именно размещать, хранить и использовать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аптечки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работодатель должен установить в ЛНА. Работодатель обязан контролировать комплектацию аптечек, своевременное пополнение и замену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медизделий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у которых истекает срок годности. Как часто проводить контрольные мероприятия, также решает работодатель (Приказ Минтруда РФ от 9 августа 2024 г. </a:t>
            </a:r>
            <a:r>
              <a:rPr lang="ru-RU" sz="120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398н)</a:t>
            </a:r>
            <a:endParaRPr lang="ru-RU" sz="12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Новый перечень противопоказаний для вредных работ.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    Скорректирован перечень противопоказаний к вредным и опасным работам.  Действовать изменения начнут с 1 марта 2025 года, и их будут учитывать, в том числе при проведении медосмотров. Противопоказанием стали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кондуктивная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нейросенсорная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и смешанная формы глухоты и одно- или двустороннего снижения слуха I–IV степени – для поступающих на работу, II–IV степени – для работающих. Исключение действует для тех, у кого врожденная или приобретённая до 17 лет включительно тугоухость или глухота (</a:t>
            </a:r>
            <a:r>
              <a:rPr lang="ru-RU" sz="1200" u="sng" dirty="0" smtClean="0">
                <a:latin typeface="Times New Roman" pitchFamily="18" charset="0"/>
                <a:cs typeface="Times New Roman" pitchFamily="18" charset="0"/>
              </a:rPr>
              <a:t>Приказ Минздрава РФ от 02 октября 2024 № 509н)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/>
          </a:p>
          <a:p>
            <a:endParaRPr lang="ru-RU" sz="1200" dirty="0" smtClean="0"/>
          </a:p>
          <a:p>
            <a:pPr algn="just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u="sng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04664" y="1979713"/>
            <a:ext cx="6264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cdn.culture.ru/images/495420c7-bf79-57d9-b142-b576527de2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648" y="827584"/>
            <a:ext cx="1345074" cy="1008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37</Words>
  <Application>Microsoft Office PowerPoint</Application>
  <PresentationFormat>Экран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                    РЯЗАНСКАЯ ОБЛАСТНАЯ ОРГАНИЗАЦИЯ            ОБЩЕРОССИЙСКОГО ПРОФСОЮЗА ОБРАЗОВАНИЯ 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РЯЗАНСКАЯ ОБЛАСТНАЯ ОРГАНИЗАЦИЯ ОБЩЕРОССИЙСКОГО ПРОФСОЮЗА ОБРАЗОВАНИЯ</dc:title>
  <dc:creator>NIX</dc:creator>
  <cp:lastModifiedBy>PC_2</cp:lastModifiedBy>
  <cp:revision>31</cp:revision>
  <dcterms:created xsi:type="dcterms:W3CDTF">2024-05-07T06:31:27Z</dcterms:created>
  <dcterms:modified xsi:type="dcterms:W3CDTF">2025-02-10T11:54:20Z</dcterms:modified>
</cp:coreProperties>
</file>